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9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0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7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4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6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0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7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78DE-8C41-4516-89FD-01D58880F4D5}" type="datetimeFigureOut">
              <a:rPr lang="en-US" smtClean="0"/>
              <a:t>22-Sep-16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81105-7BB3-4601-A9AD-1FFDBCCE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7" y="-3"/>
            <a:ext cx="5133668" cy="6258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85" y="-3"/>
            <a:ext cx="5133669" cy="6258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061" y="6211669"/>
            <a:ext cx="107379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DOB:15/09/1944. Age 72 ears old. Very active. Has three sons one </a:t>
            </a:r>
            <a:r>
              <a:rPr lang="en-US" sz="1600" b="1" dirty="0" err="1">
                <a:solidFill>
                  <a:srgbClr val="002060"/>
                </a:solidFill>
              </a:rPr>
              <a:t>Orthopaedic</a:t>
            </a:r>
            <a:r>
              <a:rPr lang="en-US" sz="1600" b="1" dirty="0">
                <a:solidFill>
                  <a:srgbClr val="002060"/>
                </a:solidFill>
              </a:rPr>
              <a:t> surgeon in Athens,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one Neurosurgeon and one vascular surgeon. A very functional and comfortable U-slab was applied at that stage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26157" y="19913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06/08/2016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9264210" y="9824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06/08/2016</a:t>
            </a:r>
          </a:p>
        </p:txBody>
      </p:sp>
    </p:spTree>
    <p:extLst>
      <p:ext uri="{BB962C8B-B14F-4D97-AF65-F5344CB8AC3E}">
        <p14:creationId xmlns:p14="http://schemas.microsoft.com/office/powerpoint/2010/main" val="308364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782" y="2744946"/>
            <a:ext cx="117194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DOB:15/09/1944. Age 72 ears old. 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Very active. 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Has three sons one </a:t>
            </a:r>
            <a:r>
              <a:rPr lang="en-US" b="1" dirty="0" err="1">
                <a:solidFill>
                  <a:srgbClr val="002060"/>
                </a:solidFill>
              </a:rPr>
              <a:t>Orthopaedic</a:t>
            </a:r>
            <a:r>
              <a:rPr lang="en-US" b="1" dirty="0">
                <a:solidFill>
                  <a:srgbClr val="002060"/>
                </a:solidFill>
              </a:rPr>
              <a:t> surgeon in Athens, one Neurosurgeon and one vascular surgeon. 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A very functional and comfortable U-slab was applied at that stage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8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677" y="2516697"/>
            <a:ext cx="90060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She wants good use of her arm / hand straightaway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She doesn’t want to </a:t>
            </a:r>
            <a:r>
              <a:rPr lang="en-US" sz="2800">
                <a:solidFill>
                  <a:srgbClr val="002060"/>
                </a:solidFill>
              </a:rPr>
              <a:t>keep a U-slab </a:t>
            </a:r>
            <a:r>
              <a:rPr lang="en-US" sz="2800" dirty="0">
                <a:solidFill>
                  <a:srgbClr val="002060"/>
                </a:solidFill>
              </a:rPr>
              <a:t>and sling for 6 to 8 weeks.</a:t>
            </a:r>
          </a:p>
        </p:txBody>
      </p:sp>
    </p:spTree>
    <p:extLst>
      <p:ext uri="{BB962C8B-B14F-4D97-AF65-F5344CB8AC3E}">
        <p14:creationId xmlns:p14="http://schemas.microsoft.com/office/powerpoint/2010/main" val="392200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-7880"/>
            <a:ext cx="5322686" cy="6488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" y="0"/>
            <a:ext cx="5316223" cy="64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7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6734" cy="4152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580" y="4121092"/>
            <a:ext cx="3649211" cy="2736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17" y="0"/>
            <a:ext cx="5494788" cy="412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0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103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DRSTELIOSH</dc:creator>
  <cp:lastModifiedBy>DRSTELIOSH</cp:lastModifiedBy>
  <cp:revision>5</cp:revision>
  <dcterms:created xsi:type="dcterms:W3CDTF">2016-09-20T15:33:32Z</dcterms:created>
  <dcterms:modified xsi:type="dcterms:W3CDTF">2016-09-22T16:29:10Z</dcterms:modified>
</cp:coreProperties>
</file>