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0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2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CFE1-B1FC-4993-B424-07A3EBE33ABA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5E8D-F2C1-4D4A-AE35-399569245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ver\Pictures\charoulla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ver\Pictures\charoulla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61" y="1600200"/>
            <a:ext cx="431303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791200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Charoulla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6E8BD-BB0E-4E3A-8696-212D435C95CC}"/>
              </a:ext>
            </a:extLst>
          </p:cNvPr>
          <p:cNvSpPr txBox="1"/>
          <p:nvPr/>
        </p:nvSpPr>
        <p:spPr>
          <a:xfrm>
            <a:off x="5829152" y="292269"/>
            <a:ext cx="2972096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Dysplastic Acetabulum 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shortening of left leg  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3.5 cm</a:t>
            </a:r>
          </a:p>
        </p:txBody>
      </p:sp>
    </p:spTree>
    <p:extLst>
      <p:ext uri="{BB962C8B-B14F-4D97-AF65-F5344CB8AC3E}">
        <p14:creationId xmlns:p14="http://schemas.microsoft.com/office/powerpoint/2010/main" val="178939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ver\Pictures\Frangou- ring\New folder\IMG_1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8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rver\Pictures\Frangou- ring\IMG_1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9" y="151688"/>
            <a:ext cx="4851341" cy="64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erver\Pictures\Frangou- ring\IMG_1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19" y="712863"/>
            <a:ext cx="44577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0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ver\Pictures\Frangou- ring\IMG_1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" y="12106"/>
            <a:ext cx="8974508" cy="67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9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ver\Pictures\altounian2\ALTOUNIAN SIAKE  _CT_20140622_190555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rver\Pictures\altounian\ALTOUNIAN SIAKE_DX_20140621_6240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5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ver\Pictures\altounian2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2209800"/>
            <a:ext cx="360409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ver\Pictures\altounian2\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08"/>
            <a:ext cx="5880458" cy="48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4F52F-F66D-433E-AEF5-C4DA51126EDD}"/>
              </a:ext>
            </a:extLst>
          </p:cNvPr>
          <p:cNvSpPr txBox="1"/>
          <p:nvPr/>
        </p:nvSpPr>
        <p:spPr>
          <a:xfrm>
            <a:off x="6030639" y="361394"/>
            <a:ext cx="3038973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Fracture acetabulum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central dislocation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head. THR with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  cup on the 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acetabulum.</a:t>
            </a:r>
          </a:p>
        </p:txBody>
      </p:sp>
    </p:spTree>
    <p:extLst>
      <p:ext uri="{BB962C8B-B14F-4D97-AF65-F5344CB8AC3E}">
        <p14:creationId xmlns:p14="http://schemas.microsoft.com/office/powerpoint/2010/main" val="192861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ver\Pictures\michael Michael\knee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rver\Pictures\michael Michael\Image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9372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erver\Pictures\michael Michael\Image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62449"/>
            <a:ext cx="3105150" cy="39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ver\Pictures\michael Michael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042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erver\Pictures\michael Michael\Im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86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erver\Pictures\michael Michael\2015 05 20_4772.jpg">
            <a:extLst>
              <a:ext uri="{FF2B5EF4-FFF2-40B4-BE49-F238E27FC236}">
                <a16:creationId xmlns:a16="http://schemas.microsoft.com/office/drawing/2014/main" id="{8D41F0CD-517D-4D7F-A7C0-E24EDFA6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3052158"/>
            <a:ext cx="5057686" cy="37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ver\Pictures\michael Michael\2015 05 20_4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33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27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Server</dc:creator>
  <cp:lastModifiedBy>DRSTELIOSH</cp:lastModifiedBy>
  <cp:revision>9</cp:revision>
  <cp:lastPrinted>2019-10-14T17:17:38Z</cp:lastPrinted>
  <dcterms:created xsi:type="dcterms:W3CDTF">2016-05-18T13:56:24Z</dcterms:created>
  <dcterms:modified xsi:type="dcterms:W3CDTF">2020-02-25T09:58:15Z</dcterms:modified>
</cp:coreProperties>
</file>